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13C94-1C15-4BDA-A104-5D53AE121A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9E756-2716-4336-9E8B-9D481C6DA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Fast-Track Your Paper tool. The first page of the FTYP tool, listing the six steps that guide the user through the complete community curation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AB669-C29B-4E20-98D3-3861251CA0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Fast-Track Your Paper tool. The first page of the FTYP tool, listing the six steps that guide the user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01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Fast-Track Your Paper tool. The first page of the FTYP tool, listing the six steps that guide the user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2024-05-19T18:23:37Z</dcterms:modified>
</cp:coreProperties>
</file>