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6C6D27-825C-4D70-A46C-493A8F75B7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750E4B-B946-40F4-B72D-F15AFC7226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Complementary domain and family GO mapping for InterPro entries that match the human cellular tumour antigen p53. Domain GO annotation enables the function(s) of the family to be attributed to individual domains within the protein.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459F3B-A8D2-4A9F-BE73-FCBBEC89CF3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bar068, </a:t>
            </a:r>
            <a:r>
              <a:rPr lang="en-US" altLang="en-US" sz="1000">
                <a:solidFill>
                  <a:srgbClr val="333333"/>
                </a:solidFill>
                <a:hlinkClick r:id="rId3"/>
              </a:rPr>
              <a:t>https://doi.org/10.1093/database/bar068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Complementary domain and family GO mapping for InterPro entries that match the human cellular tumour antigen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165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Complementary domain and family GO mapping for InterPro entries that match the human cellular tumour antigen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2024-05-18T15:28:12Z</dcterms:modified>
</cp:coreProperties>
</file>