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0FA72-9AB0-4DDC-A710-EB1A2691B2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49619-0C12-4754-A458-CA9430F076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IRAM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BC20E-5C11-4488-95FB-BBF89E51D9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Snapshot of IRAM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67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Snapshot of IRAM homepage.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2024-05-18T21:14:56Z</dcterms:modified>
</cp:coreProperties>
</file>