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8EB07A-D99D-40DB-A2A7-091D82DC04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91EE3B-4A6C-4423-BD30-B0B29581AF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the functional interaction prediction between human genes. High-quality experimentally reported protein interactions were integrated from two databases and were used as positive examples. Six types of functional association evidence from seven databases were collected to infer putative functional interactions. A total of 18 high-quality feature values were selected from 36 feature values that characterize this evidence with different mathematical representations. Random gene pairs with all positive examples removed were used as negative examples. The number of negative examples was 100 times the number of positive examples.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AB5175-87E0-40E8-8643-89541AFA4B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baab009, </a:t>
            </a:r>
            <a:r>
              <a:rPr lang="en-US" altLang="en-US" sz="1000">
                <a:solidFill>
                  <a:srgbClr val="333333"/>
                </a:solidFill>
                <a:hlinkClick r:id="rId3"/>
              </a:rPr>
              <a:t>https://doi.org/10.1093/database/baab009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the functional interaction prediction between human genes. High-quality experimentally reported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85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of the functional interaction prediction between human genes. High-quality experimentally reported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2024-05-19T16:20:09Z</dcterms:modified>
</cp:coreProperties>
</file>