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67827-E621-4089-88AC-A0E166C73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98D3F-E8D6-4C2E-A786-7470CA065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ACD5C-31CC-4996-B9B6-9DDC357EE5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2024-05-16T05:45:14Z</dcterms:modified>
</cp:coreProperties>
</file>