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D7B4A6-00EA-4544-8BE7-720576597C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14E8E-AB87-452B-8BA9-7D044E11ED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interface of the browse module for CancerMHL. (A) The interface of the search modules; (B) search result page for MYD88 with detailed information; (C) module interface for analyzing results based on DNA methylation and histone modification data; (D) the interface of the tool modules.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A68627-81BA-46B4-957D-0B3F74B0FE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interface of the browse module for CancerMHL. (A) The interface of the search modules; (B) search result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897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interface of the browse module for CancerMHL. (A) The interface of the search modules; (B) search result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2024-07-27T08:14:40Z</dcterms:modified>
</cp:coreProperties>
</file>