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DA045-6C3F-4E1B-AA8E-008E2BDDF5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7A08C1-A98A-44B0-B9EF-9385A5FDA1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Input and output for TFG. The command line program prompts the user to provide a series of inputs (A) and checks the database to determine if the specified controlled vocabulary term exists. If it does, the software produces a set of files in the correct directory structure to generate the field (B). An example is given using the ‘Geographic location’ term from the Gazetteer vocabulary for a mock module named Tripal_Biosample (C). This demonstrates how the user’s inputs are structured into the file names. These inputs are also used to build all the necessary code variables and functions in each file, leaving only the essential custom coding for the function bodies for the developer to finish.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5563A9-B152-4C22-AC1C-1301AA2418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9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bay099, </a:t>
            </a:r>
            <a:r>
              <a:rPr lang="en-US" altLang="en-US" sz="1000">
                <a:solidFill>
                  <a:srgbClr val="333333"/>
                </a:solidFill>
                <a:hlinkClick r:id="rId3"/>
              </a:rPr>
              <a:t>https://doi.org/10.1093/database/bay099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Input and output for TFG. The command line program prompts the user to provide a series of inputs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55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Input and output for TFG. The command line program prompts the user to provide a series of inputs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2024-05-18T06:32:23Z</dcterms:modified>
</cp:coreProperties>
</file>