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94058-A4D9-49A3-BD32-F6D3AD0761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4A766-28AF-4F58-AC24-5D6B3D6949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knowledge extraction curation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732494-3AB6-4298-A7A4-533BA4F183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the knowledge extraction curation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47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 of the knowledge extraction curation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2024-05-18T19:11:11Z</dcterms:modified>
</cp:coreProperties>
</file>