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3519B-C54B-46A3-817B-632170E586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B7A2B-5C2F-4A20-B114-4C2BC01DB9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different features of 3D domain swapping.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D59D0-7AE7-4B2D-8CE6-6805F81D3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Schematic representation of the different features of 3D domain swapping.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278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Schematic representation of the different features of 3D domain swapping.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2024-05-17T11:39:17Z</dcterms:modified>
</cp:coreProperties>
</file>