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06E6475-E5FE-436C-973C-443EAE58346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B724224-BBB5-4D37-A3E8-328EA296151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Query interface for the multi-source ontology-based retrieval engine for maize mutant phenotypes.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2011. Published by Oxford University Press.This is Open Access article distributed under the terms of the Creative Commons Attribution Non-Commercial License (http://creativecommons.org/licenses/by-nc/2.5),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77B5195-4972-4E8F-A107-A29FE41BAD5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r01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2011, , 2011, bar012,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https://doi.org/10.1093/database/bar012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</a:t>
            </a:r>
            <a:r>
              <a:rPr lang="en-US" altLang="en-US" b="0"/>
              <a:t>Query interface for the multi-source ontology-based retrieval engine for maize mutant phenotypes.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25600" y="1371600"/>
            <a:ext cx="5894479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4. Query interface for the multi-source ontology-based retrieval engine for maize mutant phenotypes.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2024-05-17T01:58:13Z</dcterms:modified>
</cp:coreProperties>
</file>