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4037EB-19BA-4F0D-8DA9-6E46E57E54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295BB-1709-4E2B-9F81-4EA791F210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Kernel density estimation to show frequency distributions of standard deviation and quantile ranges. Figures A to E are from the 450k platform and indicate all study datasets (A), normal peripheral blood samples (B), normal peripheral CD4+ T cells (C), normal peripheral CD8+ T cells (D) and normal peripheral B cells (E). Figures F, G and H are from the 850k platform and indicate all study datasets (F), normal peripheral blood samples (B) and peripheral blood samples from individuals with type-1 diabetes.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041CD-8E17-450C-ADBA-B69FCF137E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Kernel density estimation to show frequency distributions of standard deviation and quantile ranges. Figures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651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Kernel density estimation to show frequency distributions of standard deviation and quantile ranges. Figures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2024-04-28T19:00:36Z</dcterms:modified>
</cp:coreProperties>
</file>