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C447DF-4D8C-4C51-9403-826479D9BE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AA6B3B-DA82-48EF-89D0-E6827F93F0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Flowchart of the statistical and machine learning techniques for the detection of AMPs. (a) Collection of data and creation of datasets. (b) Feature selection. (c) Designing training and testing models. (d) Evaluation of model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841C2-03E4-444A-893D-20D44B4FF4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Flowchart of the statistical and machine learning techniques for the detection of AMPs. (a) Collection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3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Flowchart of the statistical and machine learning techniques for the detection of AMPs. (a) Collection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2024-05-14T05:58:36Z</dcterms:modified>
</cp:coreProperties>
</file>