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9C004A-962B-4D19-8140-7343E6BF68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CD7ADB-8E2A-4EAF-8488-BB631A8857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Heatmaps from the Expression Viewer for (A) the root tissue and (B) the shoot tissue under drought stress. The figure depicts transcriptional changes across time points after drought stress with genes having high positive fold change and those in blue having high negative fold change with respect to control (0 h, no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9B72D5-EB12-4583-8BF7-A24472F30E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Heatmaps from the Expression Viewer for (A) the root tissue and (B) the shoot tissue under drought stress.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86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Heatmaps from the Expression Viewer for (A) the root tissue and (B) the shoot tissue under drought stress.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2024-05-18T05:36:59Z</dcterms:modified>
</cp:coreProperties>
</file>