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45B86-B119-4739-A615-2F42A44001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D2138B-DF16-4AB3-8DDE-3AD042016B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91D9E7-C292-41C0-9AC6-1557B8C6B4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2024-05-19T12:56:50Z</dcterms:modified>
</cp:coreProperties>
</file>