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4E5A4-2C2B-4EA0-83DC-1BAA142EA5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A49E7-CB14-4777-B4A3-96A012E37D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database content and construction. The dbBIP contains genetic data and analytical tools with browse, search, download and visualize functions.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35334-1BCB-49DB-AB7F-BF5E65E48C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database content and construction. The dbBIP contains genetic data and analytical tools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71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Overview of database content and construction. The dbBIP contains genetic data and analytical tools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2024-04-29T01:46:58Z</dcterms:modified>
</cp:coreProperties>
</file>