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A1094-A087-499A-A0B5-4106578182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DFCD8-7643-423C-9BD1-9631833841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Venn diagram illustrating the overlap of each model’s positive paper predictions that were ultimately curated into CARD. The plot based on data from Table 3. For CARD*Shark 2, both high- and low-level predictions are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3B02C6-C853-4739-81C2-A0A8F087A3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Venn diagram illustrating the overlap of each model’s positive paper predictions that were ultimately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22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Venn diagram illustrating the overlap of each model’s positive paper predictions that were ultimately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2024-05-19T15:40:24Z</dcterms:modified>
</cp:coreProperties>
</file>