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3079C9-3E46-4EB0-9AF6-5B9C1C6518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1E013C-1ACE-456F-8369-9A6C65AF6B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lncHUB2 Appyter and web application workflow. The lncHUB2 Appyter or web-based application takes as input 18 705 unique human and 11 274 unique mouse lncRNAs and generates a report. This report contains useful information such as the predicted secondary structure and expression levels in various tissues and cell lines. Additionally, using gene–gene correlations generated from publicly available RNA-seq data from ARCHS4, lncHUB2 provides predicted biological functions, as well as predicted small molecules and CRISPR-KO gene regulators, and gene-gene co-expression networks to explore closely related genes and lncRNAs associations based on expression similarity.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E0CCF-3EF7-482F-86C8-E79A8A258C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lncHUB2 Appyter and web application workflow. The lncHUB2 Appyter or web-based application takes as input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25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lncHUB2 Appyter and web application workflow. The lncHUB2 Appyter or web-based application takes as input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2024-05-03T12:55:08Z</dcterms:modified>
</cp:coreProperties>
</file>