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410E66-CCC5-4562-B47A-9DFB6C694F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5D81E1-20A5-4825-8064-6B9D807E1F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Functional genomics tools in OGDA. (A) Overview of genomics tools provided in OGDA. (B) Operation interface and results of BLAST tool. (C) An example of Sequences Fetch input interface. (D) Use MUSCLE to perform sequence alignment and output a physiological tree based on the maximum likelihood method. (E) Usage and result interpretation of GeneWise tool. (F) An example of genome synteny analysis by LASTZ, parallel and xoy plots are provided in the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925A5B-F076-453E-839B-22BA33982A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baaa097, </a:t>
            </a:r>
            <a:r>
              <a:rPr lang="en-US" altLang="en-US" sz="1000">
                <a:solidFill>
                  <a:srgbClr val="333333"/>
                </a:solidFill>
                <a:hlinkClick r:id="rId3"/>
              </a:rPr>
              <a:t>https://doi.org/10.1093/database/baaa097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Functional genomics tools in OGDA. (A) Overview of genomics tools provided in OGDA. (B) Operation interface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634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Functional genomics tools in OGDA. (A) Overview of genomics tools provided in OGDA. (B) Operation interface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2024-05-19T15:41:16Z</dcterms:modified>
</cp:coreProperties>
</file>