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E3C58A-DAB3-49F7-B0DA-F25D12A81A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E6888D-1572-44B3-B5A6-38C6311CC4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Cytosolic and Golgi isoforms of Arabidopsis and Populus UDP-xylose synthase. The cytosolic isoforms of the Arabidopsis and Populus enzymes are color coded in red and blue, respectively. The Golgi isoforms of Arabidopsis and Populus UDP-d-xylose species are color-coded in pink and orange,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EF7EB8-17F4-4553-9C8F-C7B6F50C91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Cytosolic and Golgi isoforms of Arabidopsis and Populus UDP-xylose synthase. The cytosolic isoforms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7489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Cytosolic and Golgi isoforms of Arabidopsis and Populus UDP-xylose synthase. The cytosolic isoforms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2024-05-19T13:11:37Z</dcterms:modified>
</cp:coreProperties>
</file>