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34664-C29C-4487-9FB9-049840971C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9B66F9-A7AC-415F-9715-F08DB41068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used XML schema types as value types in the PSI-MS ontology (version 3.40.0). Note that xsd:integer and xsd:int are different in XML schema (http://www.w3.org/TR/xmlschema11-2/#built-in-datatypes), as the value space of the former is the infinite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C962E-4E80-4027-A30B-A3789F3CCC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Number of used XML schema types as value types in the PSI-MS ontology (version 3.40.0). Note that xsd:integer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Number of used XML schema types as value types in the PSI-MS ontology (version 3.40.0). Note that xsd:integer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2024-05-17T03:44:12Z</dcterms:modified>
</cp:coreProperties>
</file>