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1FD86-AF53-401F-A384-811A834ED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3B785-DDD9-4B0B-90BD-5B014536C5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 of data submission to CNSA.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99841-EDB8-4D56-B258-8614D8A96F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Process of data submission to CNSA.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9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Process of data submission to CNSA.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2024-06-02T15:57:12Z</dcterms:modified>
</cp:coreProperties>
</file>