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F93ADE-CFB3-437C-A76B-653C392F7F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9F6623-999E-478A-B54A-82FE243031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Pages of PurificationDB. (A) On the ‘Database’ page, users can browse entries of the database, labeled with their name, UniProt ID, and associated PDB IDs. (B) Upon selection of a UniProt entry O95271, entries from PurificationDB corresponding to this protein are displayed. In this case, we can see that there are several sets of buffer conditions published.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4860A8-68E0-466D-86EA-3ECEB4233B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Pages of PurificationDB. (A) On the ‘Database’ page, users can browse entries of the database, labeled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563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Pages of PurificationDB. (A) On the ‘Database’ page, users can browse entries of the database, labeled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2024-05-18T23:19:01Z</dcterms:modified>
</cp:coreProperties>
</file>