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8ECAB-559B-4A99-A2CB-39C8CC18A2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F1F3C-4A71-45F9-A097-8C25A822CA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statistics about lncRNA, EF and phenotype data registered in the database. (A) Distribution of top 10 lncRNAs. (B) Distribution of top 10 EFs. (C) Distribution of top 10 phenotypes.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57F3C-2797-4A6C-9C8E-CA281AB727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Summary statistics about lncRNA, EF and phenotype data registered in the database. (A) Distribution of top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78200" y="1371600"/>
            <a:ext cx="23942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Summary statistics about lncRNA, EF and phenotype data registered in the database. (A) Distribution of top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2024-05-14T01:17:00Z</dcterms:modified>
</cp:coreProperties>
</file>