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18697-2FED-4460-A4A8-B2CE31DDB5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6F2FC2-199C-4002-9885-F23E60C783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eQTL search result table in gene feature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551D0-DC23-438D-87A6-AABC82FFC4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eQTL search result table in gene feature details.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15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eQTL search result table in gene feature details.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2024-05-18T19:11:09Z</dcterms:modified>
</cp:coreProperties>
</file>