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9A1E38-D55B-425F-B3CF-1884E3174A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D52BB5-A293-4F8F-8297-CC4DC5F069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NipahVR resource components.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8595D4-4E9A-48B8-B376-D9D0B2A565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Overview of NipahVR resource components.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227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Overview of NipahVR resource components.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2024-05-19T08:28:46Z</dcterms:modified>
</cp:coreProperties>
</file>