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CC83F-E58D-468E-A599-8967B92C4E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394D3-A53C-4312-AC31-E53D776C30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 of a generic cell from the Clade Eumetazoa; This cell illustrates all the cellular components found in any Eumetazoan, although in reality no cell carries all of them; All components are individual groups in the SVG file, which can be hidden or colored.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88C5AA-B466-49F6-85E4-E335E522DB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Image of a generic cell from the Clade Eumetazoa; This cell illustrates all the cellular components found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72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Image of a generic cell from the Clade Eumetazoa; This cell illustrates all the cellular components found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2024-05-18T07:27:40Z</dcterms:modified>
</cp:coreProperties>
</file>