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A8386-7873-4974-AC1B-77C58C4857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81E39-31FC-45DE-B292-41D46917F5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 and cell numbers. The number of cells studied versus the number of clusters or cell types reported in a study. Red curves correspond to linear regression stratified to five quantiles of ‘Reported cells total’.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6CE04-909E-454D-BA96-E1ACD5A76E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Cluster and cell numbers. The number of cells studied versus the number of clusters or cell types reported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57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Cluster and cell numbers. The number of cells studied versus the number of clusters or cell types reported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2024-05-19T13:43:48Z</dcterms:modified>
</cp:coreProperties>
</file>