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79E8E-2569-49A4-BC28-5E5383D492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738E6-B4A7-457F-915A-CBD95B0325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our label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8DDAA-B9C6-40CC-91D2-E514FB0F7C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Examples of our label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803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Examples of our label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2024-05-09T16:45:01Z</dcterms:modified>
</cp:coreProperties>
</file>