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F8AFFE-39D3-4388-BFA5-A23405AB01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96271-A292-4ABE-AF6F-D0320C27C8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overall workflow of PvP01 web resource development at different stages.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56F8F-0435-4F57-9160-DB2A77DE39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 overall workflow of PvP01 web resource development at different stages.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360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An overall workflow of PvP01 web resource development at different stages.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2024-05-19T20:48:00Z</dcterms:modified>
</cp:coreProperties>
</file>