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B2A40-4AB7-4599-AB97-F804423B1A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091FC-3DCF-4894-A2CD-0DA0549A30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an advanced search showing the different display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3363B-BED8-4768-AFF1-85DE0680A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Phenol-Explorer: screenshot of an advanced search showing the different display options.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2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Phenol-Explorer: screenshot of an advanced search showing the different display options.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2024-05-17T06:05:57Z</dcterms:modified>
</cp:coreProperties>
</file>