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157550-65C1-453B-91EF-BB1B035B1B2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BDB2AB-46B9-4651-BF81-EC9C05B7DE4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Data overview of the KinMod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0B9D6F-37EF-4A18-9118-432A682F554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8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baac081,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Data overview of the KinMod database.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6026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Data overview of the KinMod database.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2024-05-07T01:36:43Z</dcterms:modified>
</cp:coreProperties>
</file>