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647EF8-A1BE-430F-A6B0-D528170498A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C9197F-7EC3-436A-933D-85D95C84983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Dependency graph of ‘Familial deficiency of the seventh component of complement associated with recurrent bacteremic infections due to Neisseria’ using Stanford parser.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Press. 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582DBF-B138-440A-9753-E47F8C698B9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u05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2014, , 2014, bau056,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https://doi.org/10.1093/database/bau056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Dependency graph of ‘Familial deficiency of the seventh component of complement associated with recurrent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08788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Dependency graph of ‘Familial deficiency of the seventh component of complement associated with recurrent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2024-05-16T15:10:08Z</dcterms:modified>
</cp:coreProperties>
</file>