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2109D2-4B15-4526-8685-5C9D4E1759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0A8B37-F83A-4848-B85C-602B749035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on COPD with associated references and compounds. (a) Disease description. (b) Downloadable list of associated references for COPD. (c) Downloadable list of associated compounds for COPD.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0A0011-89D3-4AC4-8670-EFA65AC021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Information on COPD with associated references and compounds. (a) Disease description. (b) Downloadable list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85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Information on COPD with associated references and compounds. (a) Disease description. (b) Downloadable list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2024-05-19T13:43:28Z</dcterms:modified>
</cp:coreProperties>
</file>