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B6CB1-9EA2-4C62-8BA7-708AE5B989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CDB0E-8DAB-49BA-B2B1-B564F3706D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interfaces of 3DSwap.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608EF-0369-4B0D-8103-7CB7ED5351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Search interfaces of 3DSwap.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611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Search interfaces of 3DSwap.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2024-05-17T07:15:53Z</dcterms:modified>
</cp:coreProperties>
</file>