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55E21-B306-4F0F-8A53-6263476231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BA73F-3340-472C-86CD-CDB99E2945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TEx-MST database web page. We have established a web resource for accessible interrogation on individual MANE select transcripts. There are 19 062 protein-coding gene records in current V1.0 release of MANE project. We further classified them into four categories: (i) matched with GTEx V9 top-ranked protein-coding transcripts—13 245; (ii) not-matched with GTEx V9 top-ranked protein-coding transcripts—3153; (iii) not included in the GTEx V9 transcript list—1685 and (iv) genes not found in the GTEx dataset. A simple user guide is provided for easy access, and users can study the gene of their interests by searching with the gene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7B7C9-769A-46EC-ACC0-2CA23524D0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TEx-MST database web page. We have established a web resource for accessible interrogation on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36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TEx-MST database web page. We have established a web resource for accessible interrogation on individual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2024-05-15T13:29:51Z</dcterms:modified>
</cp:coreProperties>
</file>