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E9E58-CAF5-4AC1-BEA0-4A6D891A74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94CB3-3D6B-43FD-8A38-D3931FECA8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Construction of LiqBioer. (A) Biomarkers in body fluids, such as blood, urine, CSF, saliva and ascites. EVs, proteins, circulating cell-free RNA (non-coding and messenger RNA), ctDNA, TEPs, the tumor cell fraction with CTCs and the non-tumor cell fraction (immune cells, CECs or CA fibroblasts) can be detected in the different body fluids. CSF, cerebrospinal fluid; EV, extracellular vesicle; CA fibroblast, cancer-associated fibroblast; CEC, circulating endothelial cell; TEP, tumor-educated platelet. (B) Process of data collection, filtering and website structure. 1: Data collection. 2: Data filtration. 3: Structure of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9E301-87D9-4CB4-BB51-B26A817D6D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Construction of LiqBioer. (A) Biomarkers in body fluids, such as blood, urine, CSF, saliva and ascites. EVs,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Construction of LiqBioer. (A) Biomarkers in body fluids, such as blood, urine, CSF, saliva and ascites. EVs,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2024-07-27T08:56:00Z</dcterms:modified>
</cp:coreProperties>
</file>