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176DAF-525B-4F96-A417-246F30B2A7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145E20-D0FB-4C66-987B-AB1CB90FA1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algorithm for combining the word2vec results of each experimental method into one list.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D0CFEA-61D9-48E2-8BEB-280BABA792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baw166,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algorithm for combining the word2vec results of each experimental method into one list.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250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algorithm for combining the word2vec results of each experimental method into one list.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2024-05-20T21:04:34Z</dcterms:modified>
</cp:coreProperties>
</file>