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E93F6-47BF-439F-AD34-3E9F691C50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C097F-0C37-4E5F-A92F-2BDCC91A93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showing summary statistics of number of subjects for one variable (history of neuropathy) in two studies (EDIC and GoKinD) in the cross-study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F22309-6262-4C1B-8642-CDD3342520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Screenshot showing summary statistics of number of subjects for one variable (history of neuropathy) in two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Screenshot showing summary statistics of number of subjects for one variable (history of neuropathy) in two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2024-05-15T21:54:07Z</dcterms:modified>
</cp:coreProperties>
</file>