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BFA68-AC41-4D26-ABC8-4E0A54812C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982C5-F6AA-4950-B7E7-ACEF188AEE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ﬂowchart of NRDTD construction. The ﬂowchart shows the process of data processing and information integration.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06E2F8-DB23-4C16-AD6A-39A1AA294B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ﬂowchart of NRDTD construction. The ﬂowchart shows the process of data processing and information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ﬂowchart of NRDTD construction. The ﬂowchart shows the process of data processing and information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2024-05-19T00:51:45Z</dcterms:modified>
</cp:coreProperties>
</file>