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31C89-B38E-431C-A2AE-2F76371B26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20480-6FDD-468D-B50E-2369DD865E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Zipf plot of GPRO (A) and CEM (B) entities in the DrugProt Large Scale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8CE26-47A3-44F0-AA45-E55FC2BDBF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Zipf plot of GPRO (A) and CEM (B) entities in the DrugProt Large Scale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Zipf plot of GPRO (A) and CEM (B) entities in the DrugProt Large Scale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2024-07-27T04:04:34Z</dcterms:modified>
</cp:coreProperties>
</file>