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6D6B32-245C-40C8-8269-F77A627745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175839-ECF3-4D75-A85F-0669A7D6A0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subsequent queries according to their time difference.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2009. Published by Oxford University Press.This is Open Access article distributed under the terms of the Creative Commons Attribution Non-Commercial License (http://creativecommons.org/licenses/by-nc/2.5/uk/)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CCF186-4A7A-41C3-9C7D-3823431547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2009, , 2009, bap018,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11. </a:t>
            </a:r>
            <a:r>
              <a:rPr lang="en-US" altLang="en-US" b="0"/>
              <a:t>Distribution of subsequent queries according to their time difference.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7445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11. Distribution of subsequent queries according to their time difference.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2024-05-15T22:06:54Z</dcterms:modified>
</cp:coreProperties>
</file>