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E77796-FA60-422C-90BF-477B624125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D24931-F776-430A-96FA-58893A296B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Full view of AnthraxKG.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BEA3A1-492E-4A87-9CEC-83277305D8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Full view of AnthraxKG.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Full view of AnthraxKG.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2024-05-03T22:29:51Z</dcterms:modified>
</cp:coreProperties>
</file>