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985429-484F-4115-8347-A7093B72F05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CE9310-497C-49F4-BCA1-300E2825318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 A screenshot of ISAcreator showing the transposed assay table indicating the overall sample processing workflow and relevant MiXs labels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2015.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28F58C-87BC-4DED-9A07-EC75C07895F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2015, , 2015, bau132,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A screenshot of ISAcreator showing the transposed assay table indicating the overall sample processing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362200" y="1371600"/>
            <a:ext cx="44089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A screenshot of ISAcreator showing the transposed assay table indicating the overall sample processing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2024-05-15T06:33:15Z</dcterms:modified>
</cp:coreProperties>
</file>