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6358AD-A1E5-4737-8052-CC7DBDC0A1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C9283B-68A9-469A-9B01-3F641E6B35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sentence with incorrect syntactic tree where two verbs ‘downregulated’ and ‘upregulated’ are in the sentence.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14536A-AF75-4FED-A429-BC28F4B8CD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An example sentence with incorrect syntactic tree where two verbs ‘downregulated’ and ‘upregulated’ are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7659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An example sentence with incorrect syntactic tree where two verbs ‘downregulated’ and ‘upregulated’ are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2024-05-19T21:50:21Z</dcterms:modified>
</cp:coreProperties>
</file>