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09973-D010-47AD-8609-DBA8097374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4D41E6-255E-460A-A7C5-6A7A122AAF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finding all modified proteins in a pathway. The user is then able to inspect the retrieved proteins for the kinds of modification present on each protein (PSI-MOD), the modified residue in the protein, the cell compartment of the modified protein and the position of the modified residue on the protein if known (Modified Residue coordinate).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A99BD-6C37-442B-86B7-2E0D9960C8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Results of finding all modified proteins in a pathway. The user is then able to inspect the retrieved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550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Results of finding all modified proteins in a pathway. The user is then able to inspect the retrieved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2024-05-17T04:04:26Z</dcterms:modified>
</cp:coreProperties>
</file>