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39285-C299-421C-9126-272C9185B6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40B8B-95D2-48CD-B29A-44D298E0ED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selected siRNAs and their on-target analysis results are shown from Qiagen, Ambion and Dharmacon libraries, analyzed with RefSeq 2012. The columns can be classified into five functional groups that contain information about: original target, transcripts information, off-targets, wrong predicted and on-target. The table illustrates all possible on-target analysis results that are incorporated into RNAiAtlas. The table data is generated off-line and fed into RNAiAtlas.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9123C-7011-4417-84E5-DB550E443A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 of selected siRNAs and their on-target analysis results are shown from Qiagen, Ambion and Dharmacon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3419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 of selected siRNAs and their on-target analysis results are shown from Qiagen, Ambion and Dharmacon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2024-05-19T21:07:09Z</dcterms:modified>
</cp:coreProperties>
</file>