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1BAA54-BE00-4FD0-9DF8-5B43C5C601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3C6D3-DE86-480B-B2F3-5776600FDD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ASGARD Read Name search. The input user interface allows users to enter an assembly product (isotig or singleton) unique identifier (read name) obtained with any of the other search methods (Figures 3 and 5–7). In this example, read name isotig04276 was obtained in a Gene Prediction search (Figure 3) as a putative G. bimaculatus JAK ortholog. The output of read name searches provides all annotation data for the selected assembly product.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E3F3A-4FF3-46C5-B050-843D52E18C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ASGARD Read Name search. The input user interface allows users to enter an assembly product (isotig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754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ASGARD Read Name search. The input user interface allows users to enter an assembly product (isotig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2024-05-19T21:35:22Z</dcterms:modified>
</cp:coreProperties>
</file>