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1B663-09B6-45C2-A7E8-E5109BD713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B9419-EA32-4092-BB7D-A74EAEEE32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the ITS verification for RTL 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A9FF7-2DDE-43F4-B241-68FB22C06F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ITS length variation of complete ITS regions in the RTL data set according to class.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A9FF7-2DDE-43F4-B241-68FB22C06F5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the proportion of accessions associated with UNITE (version 6)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A9FF7-2DDE-43F4-B241-68FB22C06F5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Anatomy of an RTL record. The marked areas indicate most common additions to the original nucleotide record. (A) New RTL accession number; (B) new simplified definition line; (C) Bioproject number for the ITS-targeted loci project; (D) GenBank synonym of current taxonomic name (used in cases of common usage); (E) label indicating that this is a RefSeq record; (F) comment regarding the source of the record; (G) the culture collection or specimen voucher presented as a validated structured triplet or doublet that can link directly to a relevant outside culture or specimen page; (H) additional information on the type and basionym name; (I) the ITS entry of all records was re-annotated to indicate the spacers and ribosomal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A9FF7-2DDE-43F4-B241-68FB22C06F5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the proportion of accessions that originated from specimens associated with a collection that has an online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A9FF7-2DDE-43F4-B241-68FB22C06F5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Multidimensional scaling clustering of RTL ITS sequences and coloring, according to the NCBI Taxonomy classification at class rank. Each marker represents an individual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A9FF7-2DDE-43F4-B241-68FB22C06F5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BioloMICS centrality scores of ITS sequences at genus rank, showing genera with ≥20 ITS records in the RefSeq data set. Each marker represents an individual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A9FF7-2DDE-43F4-B241-68FB22C06F5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Workflow of the ITS verification for RTL ITS.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104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ITS length variation of complete ITS regions in the RTL data set according to class.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6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Diagram showing the proportion of accessions associated with UNITE (version 6)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00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Anatomy of an RTL record. The marked areas indicate most common additions to the original nucleotide record.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820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Diagram showing the proportion of accessions that originated from specimens associated with a collection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17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Multidimensional scaling clustering of RTL ITS sequences and coloring, according to the NCBI Taxonomy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630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BioloMICS centrality scores of ITS sequences at genus rank, showing genera with ≥20 ITS records in the RefSeq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729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1. Workflow of the ITS verification for RTL ITS.
</vt:lpstr>
      <vt:lpstr>Figure 2. ITS length variation of complete ITS regions in the RTL data set according to class.
</vt:lpstr>
      <vt:lpstr>Figure 3. Diagram showing the proportion of accessions associated with UNITE (version 6) data.
</vt:lpstr>
      <vt:lpstr>Figure 4. Anatomy of an RTL record. The marked areas indicate most common additions to the original nucleotide record. ...</vt:lpstr>
      <vt:lpstr>Figure 5. Diagram showing the proportion of accessions that originated from specimens associated with a collection that ...</vt:lpstr>
      <vt:lpstr>Figure 6. Multidimensional scaling clustering of RTL ITS sequences and coloring, according to the NCBI Taxonomy ...</vt:lpstr>
      <vt:lpstr>Figure 7. BioloMICS centrality scores of ITS sequences at genus rank, showing genera with ≥20 ITS records in the RefSeq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2024-05-17T03:12:25Z</dcterms:modified>
</cp:coreProperties>
</file>