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B235C5-55C9-4E1F-8598-F47680D00A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597E1C-192D-492F-8366-EA1BADCAA9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example of output from database. An example of a complete LPS-annotate Database entry (as described in the main text, and in the downloadable Database Help page). This is for the QH region from PHO2 of budding yeast.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06825B-56DB-4FA2-A91A-A866734DA2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baq031,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Screenshot of example of output from database. An example of a complete LPS-annotate Database entry (as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94100" y="1371600"/>
            <a:ext cx="19676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Screenshot of example of output from database. An example of a complete LPS-annotate Database entry (as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2024-05-17T04:13:42Z</dcterms:modified>
</cp:coreProperties>
</file>