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40EE4-7556-491A-9CD2-2A28ADFB24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A3B5A-3D3C-4279-B477-E728A2ED22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of data submission to CNSA.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C6CEC-1C21-4DE9-AC5B-4C15497100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Process of data submission to CNSA.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Process of data submission to CNSA.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2024-05-19T14:53:55Z</dcterms:modified>
</cp:coreProperties>
</file>