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F37333-EF10-4EDF-8CD8-B08DF0636F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DC9503-4D50-4863-AE47-CCA514F6B5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publication edit page. Here a content manager for the site can edit details about the publication and add any number of properties.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2D3FF9-D99B-4840-B927-0DD55BFC52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Screenshot of the publication edit page. Here a content manager for the site can edit details about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Screenshot of the publication edit page. Here a content manager for the site can edit details about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2024-05-16T15:54:02Z</dcterms:modified>
</cp:coreProperties>
</file>